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7"/>
  </p:notesMasterIdLst>
  <p:handoutMasterIdLst>
    <p:handoutMasterId r:id="rId8"/>
  </p:handoutMasterIdLst>
  <p:sldIdLst>
    <p:sldId id="2147475829" r:id="rId5"/>
    <p:sldId id="2147475824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4878"/>
    <a:srgbClr val="FFC000"/>
    <a:srgbClr val="00B0F0"/>
    <a:srgbClr val="FFFFFF"/>
    <a:srgbClr val="32C878"/>
    <a:srgbClr val="2BB96D"/>
    <a:srgbClr val="31B46E"/>
    <a:srgbClr val="1DAE61"/>
    <a:srgbClr val="0CB45A"/>
    <a:srgbClr val="CE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9FE72-7B2C-2101-045F-D90665002B81}" v="15" dt="2025-04-09T21:27:34.919"/>
    <p1510:client id="{6C5C6208-EFB1-EA72-4749-15CF864A15EB}" v="10" dt="2025-04-09T21:25:08.60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A05DFD-387E-4456-8798-1CC047817A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049D2-4414-4D53-BCFD-B76DDAC55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A075F-538C-4253-967A-7F673D670707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1C25B-C8B5-42CF-9396-CFFF0816BD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DE736-F662-4435-A312-03C7CAE0C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1E9A9-2553-4E03-9A78-5F72B946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85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3C744-7E9A-45BB-888C-25C65BA4B3C8}" type="datetimeFigureOut">
              <a:rPr lang="nl-NL" smtClean="0"/>
              <a:t>10-04-2025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940D-D835-49BF-ABDA-4919DB9EA0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09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catieportaal.uwv.nl/modules/product/default/media/?ItemId=3217" TargetMode="External"/><Relationship Id="rId2" Type="http://schemas.openxmlformats.org/officeDocument/2006/relationships/hyperlink" Target="https://communicatieportaal.uwv.nl/modules/product/mediabank/default/?ItemId=3219" TargetMode="Externa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68258B-E049-8A50-75AE-15DDFBBC990A}"/>
              </a:ext>
            </a:extLst>
          </p:cNvPr>
          <p:cNvGrpSpPr/>
          <p:nvPr userDrawn="1"/>
        </p:nvGrpSpPr>
        <p:grpSpPr>
          <a:xfrm>
            <a:off x="0" y="3630059"/>
            <a:ext cx="12192000" cy="3207765"/>
            <a:chOff x="0" y="3630059"/>
            <a:chExt cx="12192000" cy="32077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CA3AD8-475D-F363-5836-E3A393AEA9A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C2BD3B-7038-3ACA-37C3-86E389129E7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5A05B35-B5C7-82E0-CBC1-2EF3378C1902}"/>
              </a:ext>
            </a:extLst>
          </p:cNvPr>
          <p:cNvSpPr>
            <a:spLocks noChangeAspect="1"/>
          </p:cNvSpPr>
          <p:nvPr userDrawn="1"/>
        </p:nvSpPr>
        <p:spPr>
          <a:xfrm>
            <a:off x="807959" y="2659394"/>
            <a:ext cx="3801617" cy="3801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DF9737-EA0C-C19C-757B-C381FF804BB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767170" y="1073688"/>
            <a:ext cx="3349449" cy="1107036"/>
          </a:xfrm>
          <a:prstGeom prst="rect">
            <a:avLst/>
          </a:prstGeom>
        </p:spPr>
      </p:pic>
      <p:sp>
        <p:nvSpPr>
          <p:cNvPr id="13" name="Rechthoek 14">
            <a:extLst>
              <a:ext uri="{FF2B5EF4-FFF2-40B4-BE49-F238E27FC236}">
                <a16:creationId xmlns:a16="http://schemas.microsoft.com/office/drawing/2014/main" id="{0FC588D3-181A-A176-B20E-4E4A7C12D653}"/>
              </a:ext>
            </a:extLst>
          </p:cNvPr>
          <p:cNvSpPr/>
          <p:nvPr userDrawn="1"/>
        </p:nvSpPr>
        <p:spPr>
          <a:xfrm>
            <a:off x="6096000" y="3787547"/>
            <a:ext cx="5541817" cy="2933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>
              <a:solidFill>
                <a:prstClr val="white"/>
              </a:solidFill>
              <a:latin typeface="Metropoli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85DB4-77E9-A44B-18B3-3D9D36B7648A}"/>
              </a:ext>
            </a:extLst>
          </p:cNvPr>
          <p:cNvSpPr txBox="1"/>
          <p:nvPr userDrawn="1"/>
        </p:nvSpPr>
        <p:spPr>
          <a:xfrm>
            <a:off x="842802" y="3510096"/>
            <a:ext cx="380161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endParaRPr lang="nl-NL" b="1" i="0" u="none" strike="noStrike" cap="all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sz="2000" b="1" i="0" u="none" strike="noStrike" cap="all">
                <a:solidFill>
                  <a:srgbClr val="FFFFFF"/>
                </a:solidFill>
                <a:effectLst/>
                <a:latin typeface="Asap"/>
              </a:rPr>
              <a:t>DIGITAL ECOSYSTEMS</a:t>
            </a:r>
          </a:p>
          <a:p>
            <a:pPr algn="ctr" fontAlgn="base"/>
            <a:r>
              <a:rPr lang="nl-NL" sz="2000" b="1" i="0" u="none" strike="noStrike" cap="all">
                <a:solidFill>
                  <a:srgbClr val="FFFFFF"/>
                </a:solidFill>
                <a:effectLst/>
                <a:latin typeface="Asap"/>
              </a:rPr>
              <a:t>INSTITUTE</a:t>
            </a:r>
          </a:p>
          <a:p>
            <a:pPr algn="ctr" fontAlgn="base"/>
            <a:endParaRPr lang="nl-NL" b="1" i="0" u="none" strike="noStrike" cap="all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SAMENWERKEN VOLGENS DE </a:t>
            </a: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DIGITALE  ECOSYSTEMEN </a:t>
            </a: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GEDACHTE.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E25FB-5403-79F0-27D6-4F493620CF8D}"/>
              </a:ext>
            </a:extLst>
          </p:cNvPr>
          <p:cNvSpPr/>
          <p:nvPr userDrawn="1"/>
        </p:nvSpPr>
        <p:spPr>
          <a:xfrm>
            <a:off x="9983755" y="0"/>
            <a:ext cx="2107725" cy="95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C23434A-AE69-4461-A20B-21F785567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5973" y="3942997"/>
            <a:ext cx="6391844" cy="25180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2618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ECA3507-0E08-C9F8-8387-6EDE2EC6F551}"/>
              </a:ext>
            </a:extLst>
          </p:cNvPr>
          <p:cNvGrpSpPr/>
          <p:nvPr userDrawn="1"/>
        </p:nvGrpSpPr>
        <p:grpSpPr>
          <a:xfrm>
            <a:off x="0" y="5740256"/>
            <a:ext cx="12192000" cy="1117744"/>
            <a:chOff x="0" y="3630059"/>
            <a:chExt cx="12192000" cy="32077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DD8E69-10C4-BDA5-CAE9-A6FACA10316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C77795-6A46-CE09-4573-2C175D82EB1A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E0856B-E02B-70F9-0FC4-4BDF7A4B68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5988086"/>
            <a:ext cx="1699245" cy="561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E90E24-8BD2-29C4-EB0A-0527305C68F6}"/>
              </a:ext>
            </a:extLst>
          </p:cNvPr>
          <p:cNvSpPr/>
          <p:nvPr userDrawn="1"/>
        </p:nvSpPr>
        <p:spPr>
          <a:xfrm>
            <a:off x="9330833" y="0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B70F5C-5251-227E-0BE8-ED750C1C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92748"/>
            <a:ext cx="11317518" cy="9578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CFEF7-550F-A26D-F1A7-BF17552250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6" y="1227820"/>
            <a:ext cx="9036050" cy="20680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F940F9-E040-3D5F-9A28-BF4E769DCCC8}"/>
              </a:ext>
            </a:extLst>
          </p:cNvPr>
          <p:cNvGrpSpPr/>
          <p:nvPr userDrawn="1"/>
        </p:nvGrpSpPr>
        <p:grpSpPr>
          <a:xfrm>
            <a:off x="0" y="3648076"/>
            <a:ext cx="12192000" cy="3251200"/>
            <a:chOff x="0" y="3630059"/>
            <a:chExt cx="12192000" cy="32077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998044-5EF8-199F-D682-9932B60F94C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DB9E97-21A2-27C4-1E9F-9FD19D4D4C7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6E4EB7-59F2-3717-1D22-29A536A8D4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6029362"/>
            <a:ext cx="1699245" cy="561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2A39DD0-C3EA-F56A-9DA9-8F6DD56B30BF}"/>
              </a:ext>
            </a:extLst>
          </p:cNvPr>
          <p:cNvSpPr/>
          <p:nvPr userDrawn="1"/>
        </p:nvSpPr>
        <p:spPr>
          <a:xfrm>
            <a:off x="9330833" y="41276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303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ECA3507-0E08-C9F8-8387-6EDE2EC6F551}"/>
              </a:ext>
            </a:extLst>
          </p:cNvPr>
          <p:cNvGrpSpPr/>
          <p:nvPr userDrawn="1"/>
        </p:nvGrpSpPr>
        <p:grpSpPr>
          <a:xfrm>
            <a:off x="0" y="3606800"/>
            <a:ext cx="12192000" cy="3251200"/>
            <a:chOff x="0" y="3630059"/>
            <a:chExt cx="12192000" cy="32077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DD8E69-10C4-BDA5-CAE9-A6FACA10316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C77795-6A46-CE09-4573-2C175D82EB1A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E0856B-E02B-70F9-0FC4-4BDF7A4B68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5988086"/>
            <a:ext cx="1699245" cy="561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E90E24-8BD2-29C4-EB0A-0527305C68F6}"/>
              </a:ext>
            </a:extLst>
          </p:cNvPr>
          <p:cNvSpPr/>
          <p:nvPr userDrawn="1"/>
        </p:nvSpPr>
        <p:spPr>
          <a:xfrm>
            <a:off x="9330833" y="0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94611-2566-B19C-1744-B8FC0747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800690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32E3D51-4597-A0A1-2A2A-9359B4F2818E}"/>
              </a:ext>
            </a:extLst>
          </p:cNvPr>
          <p:cNvGrpSpPr/>
          <p:nvPr userDrawn="1"/>
        </p:nvGrpSpPr>
        <p:grpSpPr>
          <a:xfrm>
            <a:off x="0" y="2449"/>
            <a:ext cx="12192000" cy="6855551"/>
            <a:chOff x="0" y="3630059"/>
            <a:chExt cx="12192000" cy="32077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40CA64-B316-EE44-7075-783029747F4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520ED-A041-DAA7-12D8-78EF2D0140A9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1678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538567-E61D-B23C-FFA3-245ED2698E30}"/>
              </a:ext>
            </a:extLst>
          </p:cNvPr>
          <p:cNvSpPr/>
          <p:nvPr userDrawn="1"/>
        </p:nvSpPr>
        <p:spPr>
          <a:xfrm>
            <a:off x="0" y="-135081"/>
            <a:ext cx="12192000" cy="6972906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B1973891-97F1-7C1D-EE2D-82C866B3FFCB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6"/>
          <a:stretch/>
        </p:blipFill>
        <p:spPr>
          <a:xfrm>
            <a:off x="0" y="-135081"/>
            <a:ext cx="12192000" cy="699308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6472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"/>
            <a:ext cx="12192000" cy="6837825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57AF526-0966-1D62-E9DB-15333436D86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1"/>
          <a:stretch/>
        </p:blipFill>
        <p:spPr>
          <a:xfrm>
            <a:off x="1" y="-1"/>
            <a:ext cx="12192000" cy="687817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872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"/>
            <a:ext cx="12192000" cy="6837825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E4915B-7C23-8D71-0789-80310C547265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alphaModFix amt="61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47000"/>
                    </a14:imgEffect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-1" t="28880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5413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"/>
            <a:ext cx="12192000" cy="6837825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  <p:pic>
        <p:nvPicPr>
          <p:cNvPr id="6" name="Picture 4" descr="handreiking - Be The Change voor coaching, persoonlijk en verbindend  leiderschap, team coaching">
            <a:extLst>
              <a:ext uri="{FF2B5EF4-FFF2-40B4-BE49-F238E27FC236}">
                <a16:creationId xmlns:a16="http://schemas.microsoft.com/office/drawing/2014/main" id="{54C42E3D-1ECE-6F77-0FFE-242809703F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32" b="2384"/>
          <a:stretch/>
        </p:blipFill>
        <p:spPr bwMode="auto">
          <a:xfrm flipH="1">
            <a:off x="20320" y="-1"/>
            <a:ext cx="12192000" cy="68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4503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"/>
            <a:ext cx="12192000" cy="6837825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C3FFD-05CD-1F1B-D9D4-C2C5D5882F9B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" b="12439"/>
          <a:stretch/>
        </p:blipFill>
        <p:spPr>
          <a:xfrm>
            <a:off x="0" y="-20178"/>
            <a:ext cx="12192000" cy="6878178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9D19665-9214-FC11-DB8F-77C7EB18006C}"/>
              </a:ext>
            </a:extLst>
          </p:cNvPr>
          <p:cNvPicPr>
            <a:picLocks noChangeAspect="1"/>
          </p:cNvPicPr>
          <p:nvPr userDrawn="1"/>
        </p:nvPicPr>
        <p:blipFill rotWithShape="1">
          <a:blip/>
          <a:srcRect r="82176"/>
          <a:stretch/>
        </p:blipFill>
        <p:spPr>
          <a:xfrm>
            <a:off x="9322607" y="191290"/>
            <a:ext cx="571089" cy="80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6808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"/>
            <a:ext cx="12192000" cy="6837825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4" descr="handreiking - Be The Change voor coaching, persoonlijk en verbindend  leiderschap, team coaching">
            <a:extLst>
              <a:ext uri="{FF2B5EF4-FFF2-40B4-BE49-F238E27FC236}">
                <a16:creationId xmlns:a16="http://schemas.microsoft.com/office/drawing/2014/main" id="{54C42E3D-1ECE-6F77-0FFE-242809703F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32" b="2384"/>
          <a:stretch/>
        </p:blipFill>
        <p:spPr bwMode="auto">
          <a:xfrm flipH="1">
            <a:off x="20320" y="-1"/>
            <a:ext cx="12192000" cy="68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517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35081"/>
            <a:ext cx="12192000" cy="6972906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57AF526-0966-1D62-E9DB-15333436D86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1"/>
          <a:stretch/>
        </p:blipFill>
        <p:spPr>
          <a:xfrm>
            <a:off x="1" y="-135081"/>
            <a:ext cx="12192000" cy="701325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507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DFEEC411-7EF9-B9DF-1D3D-BAB250D3D99D}"/>
              </a:ext>
            </a:extLst>
          </p:cNvPr>
          <p:cNvSpPr/>
          <p:nvPr userDrawn="1"/>
        </p:nvSpPr>
        <p:spPr>
          <a:xfrm>
            <a:off x="0" y="-1"/>
            <a:ext cx="11663755" cy="4506843"/>
          </a:xfrm>
          <a:custGeom>
            <a:avLst/>
            <a:gdLst>
              <a:gd name="connsiteX0" fmla="*/ 0 w 11663755"/>
              <a:gd name="connsiteY0" fmla="*/ 0 h 6321777"/>
              <a:gd name="connsiteX1" fmla="*/ 11663755 w 11663755"/>
              <a:gd name="connsiteY1" fmla="*/ 0 h 6321777"/>
              <a:gd name="connsiteX2" fmla="*/ 11663755 w 11663755"/>
              <a:gd name="connsiteY2" fmla="*/ 0 h 6321777"/>
              <a:gd name="connsiteX3" fmla="*/ 11663755 w 11663755"/>
              <a:gd name="connsiteY3" fmla="*/ 6321777 h 6321777"/>
              <a:gd name="connsiteX4" fmla="*/ 0 w 11663755"/>
              <a:gd name="connsiteY4" fmla="*/ 6321777 h 6321777"/>
              <a:gd name="connsiteX5" fmla="*/ 0 w 11663755"/>
              <a:gd name="connsiteY5" fmla="*/ 0 h 6321777"/>
              <a:gd name="connsiteX0" fmla="*/ 0 w 11663755"/>
              <a:gd name="connsiteY0" fmla="*/ 0 h 6321777"/>
              <a:gd name="connsiteX1" fmla="*/ 11663755 w 11663755"/>
              <a:gd name="connsiteY1" fmla="*/ 0 h 6321777"/>
              <a:gd name="connsiteX2" fmla="*/ 11663755 w 11663755"/>
              <a:gd name="connsiteY2" fmla="*/ 0 h 6321777"/>
              <a:gd name="connsiteX3" fmla="*/ 11661422 w 11663755"/>
              <a:gd name="connsiteY3" fmla="*/ 5768622 h 6321777"/>
              <a:gd name="connsiteX4" fmla="*/ 11663755 w 11663755"/>
              <a:gd name="connsiteY4" fmla="*/ 6321777 h 6321777"/>
              <a:gd name="connsiteX5" fmla="*/ 0 w 11663755"/>
              <a:gd name="connsiteY5" fmla="*/ 6321777 h 6321777"/>
              <a:gd name="connsiteX6" fmla="*/ 0 w 11663755"/>
              <a:gd name="connsiteY6" fmla="*/ 0 h 6321777"/>
              <a:gd name="connsiteX0" fmla="*/ 0 w 11663755"/>
              <a:gd name="connsiteY0" fmla="*/ 0 h 6321778"/>
              <a:gd name="connsiteX1" fmla="*/ 11663755 w 11663755"/>
              <a:gd name="connsiteY1" fmla="*/ 0 h 6321778"/>
              <a:gd name="connsiteX2" fmla="*/ 11663755 w 11663755"/>
              <a:gd name="connsiteY2" fmla="*/ 0 h 6321778"/>
              <a:gd name="connsiteX3" fmla="*/ 11661422 w 11663755"/>
              <a:gd name="connsiteY3" fmla="*/ 5768622 h 6321778"/>
              <a:gd name="connsiteX4" fmla="*/ 11663755 w 11663755"/>
              <a:gd name="connsiteY4" fmla="*/ 6321777 h 6321778"/>
              <a:gd name="connsiteX5" fmla="*/ 11164711 w 11663755"/>
              <a:gd name="connsiteY5" fmla="*/ 6321778 h 6321778"/>
              <a:gd name="connsiteX6" fmla="*/ 0 w 11663755"/>
              <a:gd name="connsiteY6" fmla="*/ 6321777 h 6321778"/>
              <a:gd name="connsiteX7" fmla="*/ 0 w 11663755"/>
              <a:gd name="connsiteY7" fmla="*/ 0 h 6321778"/>
              <a:gd name="connsiteX0" fmla="*/ 0 w 12155458"/>
              <a:gd name="connsiteY0" fmla="*/ 0 h 6405889"/>
              <a:gd name="connsiteX1" fmla="*/ 11663755 w 12155458"/>
              <a:gd name="connsiteY1" fmla="*/ 0 h 6405889"/>
              <a:gd name="connsiteX2" fmla="*/ 11663755 w 12155458"/>
              <a:gd name="connsiteY2" fmla="*/ 0 h 6405889"/>
              <a:gd name="connsiteX3" fmla="*/ 11661422 w 12155458"/>
              <a:gd name="connsiteY3" fmla="*/ 5768622 h 6405889"/>
              <a:gd name="connsiteX4" fmla="*/ 11164711 w 12155458"/>
              <a:gd name="connsiteY4" fmla="*/ 6321778 h 6405889"/>
              <a:gd name="connsiteX5" fmla="*/ 0 w 12155458"/>
              <a:gd name="connsiteY5" fmla="*/ 6321777 h 6405889"/>
              <a:gd name="connsiteX6" fmla="*/ 0 w 12155458"/>
              <a:gd name="connsiteY6" fmla="*/ 0 h 6405889"/>
              <a:gd name="connsiteX0" fmla="*/ 0 w 12187844"/>
              <a:gd name="connsiteY0" fmla="*/ 0 h 6321778"/>
              <a:gd name="connsiteX1" fmla="*/ 11663755 w 12187844"/>
              <a:gd name="connsiteY1" fmla="*/ 0 h 6321778"/>
              <a:gd name="connsiteX2" fmla="*/ 11663755 w 12187844"/>
              <a:gd name="connsiteY2" fmla="*/ 0 h 6321778"/>
              <a:gd name="connsiteX3" fmla="*/ 11661422 w 12187844"/>
              <a:gd name="connsiteY3" fmla="*/ 5768622 h 6321778"/>
              <a:gd name="connsiteX4" fmla="*/ 11164711 w 12187844"/>
              <a:gd name="connsiteY4" fmla="*/ 6321778 h 6321778"/>
              <a:gd name="connsiteX5" fmla="*/ 0 w 12187844"/>
              <a:gd name="connsiteY5" fmla="*/ 6321777 h 6321778"/>
              <a:gd name="connsiteX6" fmla="*/ 0 w 12187844"/>
              <a:gd name="connsiteY6" fmla="*/ 0 h 6321778"/>
              <a:gd name="connsiteX0" fmla="*/ 0 w 12181259"/>
              <a:gd name="connsiteY0" fmla="*/ 0 h 6321778"/>
              <a:gd name="connsiteX1" fmla="*/ 11663755 w 12181259"/>
              <a:gd name="connsiteY1" fmla="*/ 0 h 6321778"/>
              <a:gd name="connsiteX2" fmla="*/ 11663755 w 12181259"/>
              <a:gd name="connsiteY2" fmla="*/ 0 h 6321778"/>
              <a:gd name="connsiteX3" fmla="*/ 11661422 w 12181259"/>
              <a:gd name="connsiteY3" fmla="*/ 5768622 h 6321778"/>
              <a:gd name="connsiteX4" fmla="*/ 11164711 w 12181259"/>
              <a:gd name="connsiteY4" fmla="*/ 6321778 h 6321778"/>
              <a:gd name="connsiteX5" fmla="*/ 0 w 12181259"/>
              <a:gd name="connsiteY5" fmla="*/ 6321777 h 6321778"/>
              <a:gd name="connsiteX6" fmla="*/ 0 w 12181259"/>
              <a:gd name="connsiteY6" fmla="*/ 0 h 6321778"/>
              <a:gd name="connsiteX0" fmla="*/ 0 w 11663755"/>
              <a:gd name="connsiteY0" fmla="*/ 0 h 6321778"/>
              <a:gd name="connsiteX1" fmla="*/ 11663755 w 11663755"/>
              <a:gd name="connsiteY1" fmla="*/ 0 h 6321778"/>
              <a:gd name="connsiteX2" fmla="*/ 11663755 w 11663755"/>
              <a:gd name="connsiteY2" fmla="*/ 0 h 6321778"/>
              <a:gd name="connsiteX3" fmla="*/ 11661422 w 11663755"/>
              <a:gd name="connsiteY3" fmla="*/ 5768622 h 6321778"/>
              <a:gd name="connsiteX4" fmla="*/ 11164711 w 11663755"/>
              <a:gd name="connsiteY4" fmla="*/ 6321778 h 6321778"/>
              <a:gd name="connsiteX5" fmla="*/ 0 w 11663755"/>
              <a:gd name="connsiteY5" fmla="*/ 6321777 h 6321778"/>
              <a:gd name="connsiteX6" fmla="*/ 0 w 11663755"/>
              <a:gd name="connsiteY6" fmla="*/ 0 h 6321778"/>
              <a:gd name="connsiteX0" fmla="*/ 0 w 11663755"/>
              <a:gd name="connsiteY0" fmla="*/ 0 h 6321786"/>
              <a:gd name="connsiteX1" fmla="*/ 11663755 w 11663755"/>
              <a:gd name="connsiteY1" fmla="*/ 0 h 6321786"/>
              <a:gd name="connsiteX2" fmla="*/ 11663755 w 11663755"/>
              <a:gd name="connsiteY2" fmla="*/ 0 h 6321786"/>
              <a:gd name="connsiteX3" fmla="*/ 11661422 w 11663755"/>
              <a:gd name="connsiteY3" fmla="*/ 5768622 h 6321786"/>
              <a:gd name="connsiteX4" fmla="*/ 11164711 w 11663755"/>
              <a:gd name="connsiteY4" fmla="*/ 6321778 h 6321786"/>
              <a:gd name="connsiteX5" fmla="*/ 0 w 11663755"/>
              <a:gd name="connsiteY5" fmla="*/ 6321777 h 6321786"/>
              <a:gd name="connsiteX6" fmla="*/ 0 w 11663755"/>
              <a:gd name="connsiteY6" fmla="*/ 0 h 6321786"/>
              <a:gd name="connsiteX0" fmla="*/ 0 w 11663755"/>
              <a:gd name="connsiteY0" fmla="*/ 0 h 6321786"/>
              <a:gd name="connsiteX1" fmla="*/ 11663755 w 11663755"/>
              <a:gd name="connsiteY1" fmla="*/ 0 h 6321786"/>
              <a:gd name="connsiteX2" fmla="*/ 11663755 w 11663755"/>
              <a:gd name="connsiteY2" fmla="*/ 0 h 6321786"/>
              <a:gd name="connsiteX3" fmla="*/ 11661422 w 11663755"/>
              <a:gd name="connsiteY3" fmla="*/ 5768622 h 6321786"/>
              <a:gd name="connsiteX4" fmla="*/ 11164711 w 11663755"/>
              <a:gd name="connsiteY4" fmla="*/ 6321778 h 6321786"/>
              <a:gd name="connsiteX5" fmla="*/ 0 w 11663755"/>
              <a:gd name="connsiteY5" fmla="*/ 6321777 h 6321786"/>
              <a:gd name="connsiteX6" fmla="*/ 0 w 11663755"/>
              <a:gd name="connsiteY6" fmla="*/ 0 h 6321786"/>
              <a:gd name="connsiteX0" fmla="*/ 0 w 12176395"/>
              <a:gd name="connsiteY0" fmla="*/ 0 h 6354151"/>
              <a:gd name="connsiteX1" fmla="*/ 11663755 w 12176395"/>
              <a:gd name="connsiteY1" fmla="*/ 0 h 6354151"/>
              <a:gd name="connsiteX2" fmla="*/ 11663755 w 12176395"/>
              <a:gd name="connsiteY2" fmla="*/ 0 h 6354151"/>
              <a:gd name="connsiteX3" fmla="*/ 11656584 w 12176395"/>
              <a:gd name="connsiteY3" fmla="*/ 5884736 h 6354151"/>
              <a:gd name="connsiteX4" fmla="*/ 11164711 w 12176395"/>
              <a:gd name="connsiteY4" fmla="*/ 6321778 h 6354151"/>
              <a:gd name="connsiteX5" fmla="*/ 0 w 12176395"/>
              <a:gd name="connsiteY5" fmla="*/ 6321777 h 6354151"/>
              <a:gd name="connsiteX6" fmla="*/ 0 w 12176395"/>
              <a:gd name="connsiteY6" fmla="*/ 0 h 6354151"/>
              <a:gd name="connsiteX0" fmla="*/ 0 w 12176395"/>
              <a:gd name="connsiteY0" fmla="*/ 0 h 6354151"/>
              <a:gd name="connsiteX1" fmla="*/ 11663755 w 12176395"/>
              <a:gd name="connsiteY1" fmla="*/ 0 h 6354151"/>
              <a:gd name="connsiteX2" fmla="*/ 11663755 w 12176395"/>
              <a:gd name="connsiteY2" fmla="*/ 0 h 6354151"/>
              <a:gd name="connsiteX3" fmla="*/ 11656584 w 12176395"/>
              <a:gd name="connsiteY3" fmla="*/ 5884736 h 6354151"/>
              <a:gd name="connsiteX4" fmla="*/ 11164711 w 12176395"/>
              <a:gd name="connsiteY4" fmla="*/ 6321778 h 6354151"/>
              <a:gd name="connsiteX5" fmla="*/ 0 w 12176395"/>
              <a:gd name="connsiteY5" fmla="*/ 6321777 h 6354151"/>
              <a:gd name="connsiteX6" fmla="*/ 0 w 12176395"/>
              <a:gd name="connsiteY6" fmla="*/ 0 h 6354151"/>
              <a:gd name="connsiteX0" fmla="*/ 0 w 11663755"/>
              <a:gd name="connsiteY0" fmla="*/ 0 h 6326197"/>
              <a:gd name="connsiteX1" fmla="*/ 11663755 w 11663755"/>
              <a:gd name="connsiteY1" fmla="*/ 0 h 6326197"/>
              <a:gd name="connsiteX2" fmla="*/ 11663755 w 11663755"/>
              <a:gd name="connsiteY2" fmla="*/ 0 h 6326197"/>
              <a:gd name="connsiteX3" fmla="*/ 11656584 w 11663755"/>
              <a:gd name="connsiteY3" fmla="*/ 5884736 h 6326197"/>
              <a:gd name="connsiteX4" fmla="*/ 11164711 w 11663755"/>
              <a:gd name="connsiteY4" fmla="*/ 6321778 h 6326197"/>
              <a:gd name="connsiteX5" fmla="*/ 0 w 11663755"/>
              <a:gd name="connsiteY5" fmla="*/ 6321777 h 6326197"/>
              <a:gd name="connsiteX6" fmla="*/ 0 w 11663755"/>
              <a:gd name="connsiteY6" fmla="*/ 0 h 6326197"/>
              <a:gd name="connsiteX0" fmla="*/ 0 w 11663755"/>
              <a:gd name="connsiteY0" fmla="*/ 0 h 6332648"/>
              <a:gd name="connsiteX1" fmla="*/ 11663755 w 11663755"/>
              <a:gd name="connsiteY1" fmla="*/ 0 h 6332648"/>
              <a:gd name="connsiteX2" fmla="*/ 11663755 w 11663755"/>
              <a:gd name="connsiteY2" fmla="*/ 0 h 6332648"/>
              <a:gd name="connsiteX3" fmla="*/ 11656584 w 11663755"/>
              <a:gd name="connsiteY3" fmla="*/ 5884736 h 6332648"/>
              <a:gd name="connsiteX4" fmla="*/ 11164711 w 11663755"/>
              <a:gd name="connsiteY4" fmla="*/ 6321778 h 6332648"/>
              <a:gd name="connsiteX5" fmla="*/ 0 w 11663755"/>
              <a:gd name="connsiteY5" fmla="*/ 6321777 h 6332648"/>
              <a:gd name="connsiteX6" fmla="*/ 0 w 11663755"/>
              <a:gd name="connsiteY6" fmla="*/ 0 h 6332648"/>
              <a:gd name="connsiteX0" fmla="*/ 0 w 11663755"/>
              <a:gd name="connsiteY0" fmla="*/ 0 h 6324047"/>
              <a:gd name="connsiteX1" fmla="*/ 11663755 w 11663755"/>
              <a:gd name="connsiteY1" fmla="*/ 0 h 6324047"/>
              <a:gd name="connsiteX2" fmla="*/ 11663755 w 11663755"/>
              <a:gd name="connsiteY2" fmla="*/ 0 h 6324047"/>
              <a:gd name="connsiteX3" fmla="*/ 11656584 w 11663755"/>
              <a:gd name="connsiteY3" fmla="*/ 5884736 h 6324047"/>
              <a:gd name="connsiteX4" fmla="*/ 11164711 w 11663755"/>
              <a:gd name="connsiteY4" fmla="*/ 6321778 h 6324047"/>
              <a:gd name="connsiteX5" fmla="*/ 0 w 11663755"/>
              <a:gd name="connsiteY5" fmla="*/ 6321777 h 6324047"/>
              <a:gd name="connsiteX6" fmla="*/ 0 w 11663755"/>
              <a:gd name="connsiteY6" fmla="*/ 0 h 6324047"/>
              <a:gd name="connsiteX0" fmla="*/ 0 w 11663755"/>
              <a:gd name="connsiteY0" fmla="*/ 0 h 6321778"/>
              <a:gd name="connsiteX1" fmla="*/ 11663755 w 11663755"/>
              <a:gd name="connsiteY1" fmla="*/ 0 h 6321778"/>
              <a:gd name="connsiteX2" fmla="*/ 11663755 w 11663755"/>
              <a:gd name="connsiteY2" fmla="*/ 0 h 6321778"/>
              <a:gd name="connsiteX3" fmla="*/ 11656584 w 11663755"/>
              <a:gd name="connsiteY3" fmla="*/ 5884736 h 6321778"/>
              <a:gd name="connsiteX4" fmla="*/ 11164711 w 11663755"/>
              <a:gd name="connsiteY4" fmla="*/ 6321778 h 6321778"/>
              <a:gd name="connsiteX5" fmla="*/ 0 w 11663755"/>
              <a:gd name="connsiteY5" fmla="*/ 6321777 h 6321778"/>
              <a:gd name="connsiteX6" fmla="*/ 0 w 11663755"/>
              <a:gd name="connsiteY6" fmla="*/ 0 h 6321778"/>
              <a:gd name="connsiteX0" fmla="*/ 0 w 12176395"/>
              <a:gd name="connsiteY0" fmla="*/ 0 h 6358093"/>
              <a:gd name="connsiteX1" fmla="*/ 11663755 w 12176395"/>
              <a:gd name="connsiteY1" fmla="*/ 0 h 6358093"/>
              <a:gd name="connsiteX2" fmla="*/ 11663755 w 12176395"/>
              <a:gd name="connsiteY2" fmla="*/ 0 h 6358093"/>
              <a:gd name="connsiteX3" fmla="*/ 11656584 w 12176395"/>
              <a:gd name="connsiteY3" fmla="*/ 5831517 h 6358093"/>
              <a:gd name="connsiteX4" fmla="*/ 11164711 w 12176395"/>
              <a:gd name="connsiteY4" fmla="*/ 6321778 h 6358093"/>
              <a:gd name="connsiteX5" fmla="*/ 0 w 12176395"/>
              <a:gd name="connsiteY5" fmla="*/ 6321777 h 6358093"/>
              <a:gd name="connsiteX6" fmla="*/ 0 w 12176395"/>
              <a:gd name="connsiteY6" fmla="*/ 0 h 6358093"/>
              <a:gd name="connsiteX0" fmla="*/ 0 w 11663755"/>
              <a:gd name="connsiteY0" fmla="*/ 0 h 6323688"/>
              <a:gd name="connsiteX1" fmla="*/ 11663755 w 11663755"/>
              <a:gd name="connsiteY1" fmla="*/ 0 h 6323688"/>
              <a:gd name="connsiteX2" fmla="*/ 11663755 w 11663755"/>
              <a:gd name="connsiteY2" fmla="*/ 0 h 6323688"/>
              <a:gd name="connsiteX3" fmla="*/ 11656584 w 11663755"/>
              <a:gd name="connsiteY3" fmla="*/ 5831517 h 6323688"/>
              <a:gd name="connsiteX4" fmla="*/ 11164711 w 11663755"/>
              <a:gd name="connsiteY4" fmla="*/ 6321778 h 6323688"/>
              <a:gd name="connsiteX5" fmla="*/ 0 w 11663755"/>
              <a:gd name="connsiteY5" fmla="*/ 6321777 h 6323688"/>
              <a:gd name="connsiteX6" fmla="*/ 0 w 11663755"/>
              <a:gd name="connsiteY6" fmla="*/ 0 h 6323688"/>
              <a:gd name="connsiteX0" fmla="*/ 0 w 11690783"/>
              <a:gd name="connsiteY0" fmla="*/ 0 h 6466058"/>
              <a:gd name="connsiteX1" fmla="*/ 11663755 w 11690783"/>
              <a:gd name="connsiteY1" fmla="*/ 0 h 6466058"/>
              <a:gd name="connsiteX2" fmla="*/ 11663755 w 11690783"/>
              <a:gd name="connsiteY2" fmla="*/ 0 h 6466058"/>
              <a:gd name="connsiteX3" fmla="*/ 11656584 w 11690783"/>
              <a:gd name="connsiteY3" fmla="*/ 5831517 h 6466058"/>
              <a:gd name="connsiteX4" fmla="*/ 11226080 w 11690783"/>
              <a:gd name="connsiteY4" fmla="*/ 6313171 h 6466058"/>
              <a:gd name="connsiteX5" fmla="*/ 0 w 11690783"/>
              <a:gd name="connsiteY5" fmla="*/ 6321777 h 6466058"/>
              <a:gd name="connsiteX6" fmla="*/ 0 w 11690783"/>
              <a:gd name="connsiteY6" fmla="*/ 0 h 6466058"/>
              <a:gd name="connsiteX0" fmla="*/ 0 w 12199604"/>
              <a:gd name="connsiteY0" fmla="*/ 0 h 6383014"/>
              <a:gd name="connsiteX1" fmla="*/ 11663755 w 12199604"/>
              <a:gd name="connsiteY1" fmla="*/ 0 h 6383014"/>
              <a:gd name="connsiteX2" fmla="*/ 11663755 w 12199604"/>
              <a:gd name="connsiteY2" fmla="*/ 0 h 6383014"/>
              <a:gd name="connsiteX3" fmla="*/ 11662721 w 12199604"/>
              <a:gd name="connsiteY3" fmla="*/ 5736826 h 6383014"/>
              <a:gd name="connsiteX4" fmla="*/ 11226080 w 12199604"/>
              <a:gd name="connsiteY4" fmla="*/ 6313171 h 6383014"/>
              <a:gd name="connsiteX5" fmla="*/ 0 w 12199604"/>
              <a:gd name="connsiteY5" fmla="*/ 6321777 h 6383014"/>
              <a:gd name="connsiteX6" fmla="*/ 0 w 12199604"/>
              <a:gd name="connsiteY6" fmla="*/ 0 h 6383014"/>
              <a:gd name="connsiteX0" fmla="*/ 0 w 12216538"/>
              <a:gd name="connsiteY0" fmla="*/ 0 h 6370245"/>
              <a:gd name="connsiteX1" fmla="*/ 11663755 w 12216538"/>
              <a:gd name="connsiteY1" fmla="*/ 0 h 6370245"/>
              <a:gd name="connsiteX2" fmla="*/ 11663755 w 12216538"/>
              <a:gd name="connsiteY2" fmla="*/ 0 h 6370245"/>
              <a:gd name="connsiteX3" fmla="*/ 11662721 w 12216538"/>
              <a:gd name="connsiteY3" fmla="*/ 5736826 h 6370245"/>
              <a:gd name="connsiteX4" fmla="*/ 11226080 w 12216538"/>
              <a:gd name="connsiteY4" fmla="*/ 6313171 h 6370245"/>
              <a:gd name="connsiteX5" fmla="*/ 0 w 12216538"/>
              <a:gd name="connsiteY5" fmla="*/ 6321777 h 6370245"/>
              <a:gd name="connsiteX6" fmla="*/ 0 w 12216538"/>
              <a:gd name="connsiteY6" fmla="*/ 0 h 6370245"/>
              <a:gd name="connsiteX0" fmla="*/ 0 w 12219972"/>
              <a:gd name="connsiteY0" fmla="*/ 0 h 6358161"/>
              <a:gd name="connsiteX1" fmla="*/ 11663755 w 12219972"/>
              <a:gd name="connsiteY1" fmla="*/ 0 h 6358161"/>
              <a:gd name="connsiteX2" fmla="*/ 11663755 w 12219972"/>
              <a:gd name="connsiteY2" fmla="*/ 0 h 6358161"/>
              <a:gd name="connsiteX3" fmla="*/ 11662721 w 12219972"/>
              <a:gd name="connsiteY3" fmla="*/ 5736826 h 6358161"/>
              <a:gd name="connsiteX4" fmla="*/ 11226080 w 12219972"/>
              <a:gd name="connsiteY4" fmla="*/ 6313171 h 6358161"/>
              <a:gd name="connsiteX5" fmla="*/ 0 w 12219972"/>
              <a:gd name="connsiteY5" fmla="*/ 6321777 h 6358161"/>
              <a:gd name="connsiteX6" fmla="*/ 0 w 12219972"/>
              <a:gd name="connsiteY6" fmla="*/ 0 h 6358161"/>
              <a:gd name="connsiteX0" fmla="*/ 0 w 11663755"/>
              <a:gd name="connsiteY0" fmla="*/ 0 h 6321778"/>
              <a:gd name="connsiteX1" fmla="*/ 11663755 w 11663755"/>
              <a:gd name="connsiteY1" fmla="*/ 0 h 6321778"/>
              <a:gd name="connsiteX2" fmla="*/ 11663755 w 11663755"/>
              <a:gd name="connsiteY2" fmla="*/ 0 h 6321778"/>
              <a:gd name="connsiteX3" fmla="*/ 11662721 w 11663755"/>
              <a:gd name="connsiteY3" fmla="*/ 5736826 h 6321778"/>
              <a:gd name="connsiteX4" fmla="*/ 11226080 w 11663755"/>
              <a:gd name="connsiteY4" fmla="*/ 6313171 h 6321778"/>
              <a:gd name="connsiteX5" fmla="*/ 0 w 11663755"/>
              <a:gd name="connsiteY5" fmla="*/ 6321777 h 6321778"/>
              <a:gd name="connsiteX6" fmla="*/ 0 w 11663755"/>
              <a:gd name="connsiteY6" fmla="*/ 0 h 632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3755" h="6321778">
                <a:moveTo>
                  <a:pt x="0" y="0"/>
                </a:moveTo>
                <a:lnTo>
                  <a:pt x="11663755" y="0"/>
                </a:lnTo>
                <a:lnTo>
                  <a:pt x="11663755" y="0"/>
                </a:lnTo>
                <a:cubicBezTo>
                  <a:pt x="11662977" y="1922874"/>
                  <a:pt x="11662024" y="5235560"/>
                  <a:pt x="11662721" y="5736826"/>
                </a:cubicBezTo>
                <a:cubicBezTo>
                  <a:pt x="11663418" y="6238092"/>
                  <a:pt x="11592680" y="6310370"/>
                  <a:pt x="11226080" y="6313171"/>
                </a:cubicBezTo>
                <a:lnTo>
                  <a:pt x="0" y="632177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t="-7541" b="-63587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DF9737-EA0C-C19C-757B-C381FF804B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4184" y="701155"/>
            <a:ext cx="2256749" cy="766647"/>
          </a:xfrm>
          <a:prstGeom prst="rect">
            <a:avLst/>
          </a:prstGeom>
        </p:spPr>
      </p:pic>
      <p:sp>
        <p:nvSpPr>
          <p:cNvPr id="13" name="Rechthoek 14">
            <a:extLst>
              <a:ext uri="{FF2B5EF4-FFF2-40B4-BE49-F238E27FC236}">
                <a16:creationId xmlns:a16="http://schemas.microsoft.com/office/drawing/2014/main" id="{0FC588D3-181A-A176-B20E-4E4A7C12D653}"/>
              </a:ext>
            </a:extLst>
          </p:cNvPr>
          <p:cNvSpPr/>
          <p:nvPr userDrawn="1"/>
        </p:nvSpPr>
        <p:spPr>
          <a:xfrm>
            <a:off x="6096000" y="3787547"/>
            <a:ext cx="5541817" cy="2933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>
              <a:solidFill>
                <a:prstClr val="white"/>
              </a:solidFill>
              <a:latin typeface="Metropoli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85DB4-77E9-A44B-18B3-3D9D36B7648A}"/>
              </a:ext>
            </a:extLst>
          </p:cNvPr>
          <p:cNvSpPr txBox="1"/>
          <p:nvPr userDrawn="1"/>
        </p:nvSpPr>
        <p:spPr>
          <a:xfrm>
            <a:off x="7357475" y="1032208"/>
            <a:ext cx="3801618" cy="1815882"/>
          </a:xfrm>
          <a:prstGeom prst="rect">
            <a:avLst/>
          </a:prstGeom>
          <a:noFill/>
          <a:effectLst>
            <a:outerShdw blurRad="142206" dir="5400000" algn="t" rotWithShape="0">
              <a:prstClr val="black">
                <a:alpha val="54364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/>
            <a:r>
              <a:rPr lang="nl-NL" sz="2000" b="1" i="0" u="none" strike="noStrike" cap="all">
                <a:solidFill>
                  <a:srgbClr val="FFFFFF"/>
                </a:solidFill>
                <a:effectLst/>
                <a:latin typeface="Asap"/>
              </a:rPr>
              <a:t>DIGITAL ECOSYSTEMS</a:t>
            </a:r>
          </a:p>
          <a:p>
            <a:pPr algn="ctr" fontAlgn="base"/>
            <a:r>
              <a:rPr lang="nl-NL" sz="2000" b="1" i="0" u="none" strike="noStrike" cap="all">
                <a:solidFill>
                  <a:srgbClr val="FFFFFF"/>
                </a:solidFill>
                <a:effectLst/>
                <a:latin typeface="Asap"/>
              </a:rPr>
              <a:t>INSTITUTE</a:t>
            </a:r>
          </a:p>
          <a:p>
            <a:pPr algn="ctr" fontAlgn="base"/>
            <a:endParaRPr lang="nl-NL" b="1" i="0" u="none" strike="noStrike" cap="all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SAMENWERKEN VOLGENS DE </a:t>
            </a: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DIGITALE  ECOSYSTEMEN </a:t>
            </a: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GEDACHTE.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C23434A-AE69-4461-A20B-21F785567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953" y="5446299"/>
            <a:ext cx="10999864" cy="1014711"/>
          </a:xfrm>
        </p:spPr>
        <p:txBody>
          <a:bodyPr wrap="square" lIns="91440">
            <a:norm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053126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74CC42E-B506-1AE4-3766-72CEB61E2F0A}"/>
              </a:ext>
            </a:extLst>
          </p:cNvPr>
          <p:cNvGrpSpPr/>
          <p:nvPr userDrawn="1"/>
        </p:nvGrpSpPr>
        <p:grpSpPr>
          <a:xfrm>
            <a:off x="0" y="3047999"/>
            <a:ext cx="12192000" cy="1460501"/>
            <a:chOff x="0" y="3630059"/>
            <a:chExt cx="12192000" cy="32077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C0B9BA-D9C1-605B-BA18-01D48A2ECE01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AA9CDE-1828-DA78-54BE-33C5422CAF8C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F90713-1C70-9160-CE0B-3E3EA16F517B}"/>
              </a:ext>
            </a:extLst>
          </p:cNvPr>
          <p:cNvGrpSpPr/>
          <p:nvPr userDrawn="1"/>
        </p:nvGrpSpPr>
        <p:grpSpPr>
          <a:xfrm>
            <a:off x="1178559" y="2810543"/>
            <a:ext cx="1937284" cy="1937284"/>
            <a:chOff x="1109713" y="2513646"/>
            <a:chExt cx="2218022" cy="221802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D6C4948-76AE-0F35-387E-5BDC64DD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9713" y="2513646"/>
              <a:ext cx="2218022" cy="22180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1E830E-B906-ADF1-63E9-236FEB1E1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869" y="3217803"/>
              <a:ext cx="809709" cy="8097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59298C-12BC-5481-0CD9-7D395F8B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696" y="3299329"/>
            <a:ext cx="9035378" cy="95783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109849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78D54-0D99-53EE-4879-CE0FC0188FB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7"/>
          <a:stretch/>
        </p:blipFill>
        <p:spPr bwMode="auto">
          <a:xfrm>
            <a:off x="0" y="10"/>
            <a:ext cx="652576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51F87761-9F52-0F91-B7AE-666EFB9EC6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C86E83-BF12-51C3-7A02-A26EA41F1F7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 t="-14758" b="26740"/>
          <a:stretch/>
        </p:blipFill>
        <p:spPr bwMode="auto">
          <a:xfrm>
            <a:off x="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78099BB-A21D-63EE-2580-11B789C78C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-3486" b="3663"/>
          <a:stretch/>
        </p:blipFill>
        <p:spPr bwMode="auto">
          <a:xfrm>
            <a:off x="5998464" y="3273552"/>
            <a:ext cx="6419927" cy="35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74CC42E-B506-1AE4-3766-72CEB61E2F0A}"/>
              </a:ext>
            </a:extLst>
          </p:cNvPr>
          <p:cNvGrpSpPr/>
          <p:nvPr userDrawn="1"/>
        </p:nvGrpSpPr>
        <p:grpSpPr>
          <a:xfrm>
            <a:off x="0" y="3047999"/>
            <a:ext cx="12192000" cy="1460501"/>
            <a:chOff x="0" y="3630059"/>
            <a:chExt cx="12192000" cy="32077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C0B9BA-D9C1-605B-BA18-01D48A2ECE01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AA9CDE-1828-DA78-54BE-33C5422CAF8C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F90713-1C70-9160-CE0B-3E3EA16F517B}"/>
              </a:ext>
            </a:extLst>
          </p:cNvPr>
          <p:cNvGrpSpPr/>
          <p:nvPr userDrawn="1"/>
        </p:nvGrpSpPr>
        <p:grpSpPr>
          <a:xfrm>
            <a:off x="1178559" y="2810543"/>
            <a:ext cx="1937284" cy="1937284"/>
            <a:chOff x="1109713" y="2513646"/>
            <a:chExt cx="2218022" cy="221802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D6C4948-76AE-0F35-387E-5BDC64DD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9713" y="2513646"/>
              <a:ext cx="2218022" cy="22180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1E830E-B906-ADF1-63E9-236FEB1E1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869" y="3217803"/>
              <a:ext cx="809709" cy="8097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59298C-12BC-5481-0CD9-7D395F8B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696" y="3299329"/>
            <a:ext cx="9035378" cy="95783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0258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FB6F-6E15-3E03-2410-D0C5499E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899B1-8167-9FB8-B1BD-25FFA591F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14B23-50A2-32C5-DE89-07F585462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191F8-B523-A324-97A1-B39FB909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36E9B-4652-9AB0-DF93-E5A6D1B8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3015B-F662-B438-0DFE-1515DA2C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4281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CFC85-68E5-4299-F47D-5E77463D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98919-BB79-F26F-045B-72D206F52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CCB37-DD31-EB9E-AF6C-8B32AD925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0FCB1-6A68-C185-E57E-69776B88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30DF1-786E-221A-E4FC-D5E3F322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7AEF5-D38E-4C95-3D01-AD76B8F9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69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032AD-CA55-ACA4-692A-AE6726B0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B1E10-E878-42E8-F9D1-7E0611E5F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42662-FF16-9E62-4C26-B0AD5DD1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EBEBE-838A-5B2A-262F-181B297A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6668F-0C15-8813-D089-C7E7A1C8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8373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9D4AA6-CDFA-E307-4379-442DB4BF8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A5560-E806-492E-BA99-BB6556263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B11A0-BAB0-92AE-1BEC-E1B97705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FE6AB-E792-5680-4632-CF55143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6B751-B4E0-5D40-EE16-69CB218F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6121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377774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45149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EA9182-444B-47BE-8176-55B363FE15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571500" y="1531940"/>
            <a:ext cx="11048400" cy="4573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Niveau</a:t>
            </a:r>
            <a:r>
              <a:rPr lang="en-US"/>
              <a:t> 1</a:t>
            </a:r>
          </a:p>
          <a:p>
            <a:pPr lvl="1"/>
            <a:r>
              <a:rPr lang="en-US" err="1"/>
              <a:t>Niveau</a:t>
            </a:r>
            <a:r>
              <a:rPr lang="en-US"/>
              <a:t> 2</a:t>
            </a:r>
          </a:p>
          <a:p>
            <a:pPr lvl="2"/>
            <a:r>
              <a:rPr lang="en-US" err="1"/>
              <a:t>Niveau</a:t>
            </a:r>
            <a:r>
              <a:rPr lang="en-US"/>
              <a:t> 3</a:t>
            </a:r>
          </a:p>
          <a:p>
            <a:pPr lvl="3"/>
            <a:r>
              <a:rPr lang="en-US" err="1"/>
              <a:t>Niveau</a:t>
            </a:r>
            <a:r>
              <a:rPr lang="en-US"/>
              <a:t> 4</a:t>
            </a:r>
          </a:p>
          <a:p>
            <a:pPr lvl="4"/>
            <a:r>
              <a:rPr lang="en-US" err="1"/>
              <a:t>Niveau</a:t>
            </a:r>
            <a:r>
              <a:rPr lang="en-US"/>
              <a:t> 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FA214-7D25-4F33-80AA-CD7E73BCBB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nl-NL"/>
              <a:t>UWV IV ECOSYSTEMEN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6A311-11CE-4481-9A89-10E6CFA78B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25600-7D57-4AB4-A7AD-82F3A45B7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71501" y="285752"/>
            <a:ext cx="11049000" cy="1238248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705246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Placeholder 3">
            <a:extLst>
              <a:ext uri="{FF2B5EF4-FFF2-40B4-BE49-F238E27FC236}">
                <a16:creationId xmlns:a16="http://schemas.microsoft.com/office/drawing/2014/main" id="{BFF98558-5884-4779-A660-F7338CAAF7C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047668" y="6285601"/>
            <a:ext cx="572400" cy="572400"/>
          </a:xfrm>
          <a:prstGeom prst="rect">
            <a:avLst/>
          </a:prstGeom>
          <a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0078D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marR="0" indent="-1793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    </a:t>
            </a:r>
          </a:p>
        </p:txBody>
      </p:sp>
      <p:sp>
        <p:nvSpPr>
          <p:cNvPr id="164" name="Picture Placeholder 163">
            <a:extLst>
              <a:ext uri="{FF2B5EF4-FFF2-40B4-BE49-F238E27FC236}">
                <a16:creationId xmlns:a16="http://schemas.microsoft.com/office/drawing/2014/main" id="{A606E928-CA9F-41D1-907A-E43074D18D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34000" y="3"/>
            <a:ext cx="5958000" cy="6857995"/>
          </a:xfrm>
          <a:custGeom>
            <a:avLst/>
            <a:gdLst>
              <a:gd name="connsiteX0" fmla="*/ 0 w 5958000"/>
              <a:gd name="connsiteY0" fmla="*/ 0 h 6857995"/>
              <a:gd name="connsiteX1" fmla="*/ 5958000 w 5958000"/>
              <a:gd name="connsiteY1" fmla="*/ 0 h 6857995"/>
              <a:gd name="connsiteX2" fmla="*/ 5958000 w 5958000"/>
              <a:gd name="connsiteY2" fmla="*/ 6857995 h 6857995"/>
              <a:gd name="connsiteX3" fmla="*/ 5386068 w 5958000"/>
              <a:gd name="connsiteY3" fmla="*/ 6857995 h 6857995"/>
              <a:gd name="connsiteX4" fmla="*/ 5386068 w 5958000"/>
              <a:gd name="connsiteY4" fmla="*/ 6285596 h 6857995"/>
              <a:gd name="connsiteX5" fmla="*/ 4813668 w 5958000"/>
              <a:gd name="connsiteY5" fmla="*/ 6285596 h 6857995"/>
              <a:gd name="connsiteX6" fmla="*/ 4813668 w 5958000"/>
              <a:gd name="connsiteY6" fmla="*/ 6857995 h 6857995"/>
              <a:gd name="connsiteX7" fmla="*/ 0 w 5958000"/>
              <a:gd name="connsiteY7" fmla="*/ 6857995 h 68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8000" h="6857995">
                <a:moveTo>
                  <a:pt x="0" y="0"/>
                </a:moveTo>
                <a:lnTo>
                  <a:pt x="5958000" y="0"/>
                </a:lnTo>
                <a:lnTo>
                  <a:pt x="5958000" y="6857995"/>
                </a:lnTo>
                <a:lnTo>
                  <a:pt x="5386068" y="6857995"/>
                </a:lnTo>
                <a:lnTo>
                  <a:pt x="5386068" y="6285596"/>
                </a:lnTo>
                <a:lnTo>
                  <a:pt x="4813668" y="6285596"/>
                </a:lnTo>
                <a:lnTo>
                  <a:pt x="4813668" y="6857995"/>
                </a:lnTo>
                <a:lnTo>
                  <a:pt x="0" y="685799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147600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/>
            </a:lvl1pPr>
          </a:lstStyle>
          <a:p>
            <a:r>
              <a:rPr lang="nl-NL"/>
              <a:t>Klik om foto toe te voegen.</a:t>
            </a:r>
            <a:br>
              <a:rPr lang="nl-NL"/>
            </a:br>
            <a:r>
              <a:rPr lang="nl-NL"/>
              <a:t>Foto’s kun je kiezen uit de Mediabank in het UWV Communicatieportaal. 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6962ED52-3B89-4B31-B08C-CFF4417F8A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571500" y="1531940"/>
            <a:ext cx="5382000" cy="4573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Niveau</a:t>
            </a:r>
            <a:r>
              <a:rPr lang="en-US"/>
              <a:t> 1</a:t>
            </a:r>
          </a:p>
          <a:p>
            <a:pPr lvl="1"/>
            <a:r>
              <a:rPr lang="en-US" err="1"/>
              <a:t>Niveau</a:t>
            </a:r>
            <a:r>
              <a:rPr lang="en-US"/>
              <a:t> 2</a:t>
            </a:r>
          </a:p>
          <a:p>
            <a:pPr lvl="2"/>
            <a:r>
              <a:rPr lang="en-US" err="1"/>
              <a:t>Niveau</a:t>
            </a:r>
            <a:r>
              <a:rPr lang="en-US"/>
              <a:t> 3</a:t>
            </a:r>
          </a:p>
          <a:p>
            <a:pPr lvl="3"/>
            <a:r>
              <a:rPr lang="en-US" err="1"/>
              <a:t>Niveau</a:t>
            </a:r>
            <a:r>
              <a:rPr lang="en-US"/>
              <a:t> 4</a:t>
            </a:r>
          </a:p>
          <a:p>
            <a:pPr lvl="4"/>
            <a:r>
              <a:rPr lang="en-US" err="1"/>
              <a:t>Niveau</a:t>
            </a:r>
            <a:r>
              <a:rPr lang="en-US"/>
              <a:t> 5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D07D11-4859-4E21-964B-B61752A83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71500" y="285752"/>
            <a:ext cx="5382000" cy="1238248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titel aan te passen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21273-48D4-4CD3-97E4-B10DD76EAD5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nl-NL"/>
              <a:t>UWV IV ECOSYSTEMEN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5B20D-6C7E-4B4E-8533-6FE40B3DDF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5" name="Content Placeholder 1">
            <a:extLst>
              <a:ext uri="{FF2B5EF4-FFF2-40B4-BE49-F238E27FC236}">
                <a16:creationId xmlns:a16="http://schemas.microsoft.com/office/drawing/2014/main" id="{3038F346-C3C7-4653-9D64-E62A8B0F32B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651266" y="1"/>
            <a:ext cx="2804400" cy="51148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099" b="1">
                <a:solidFill>
                  <a:schemeClr val="tx1"/>
                </a:solidFill>
              </a:rPr>
              <a:t>Gebruik van afbeeldingen als achtergrond</a:t>
            </a:r>
          </a:p>
          <a:p>
            <a:pPr algn="l">
              <a:spcBef>
                <a:spcPts val="0"/>
              </a:spcBef>
            </a:pPr>
            <a:endParaRPr lang="nl-NL" sz="1099" b="1">
              <a:solidFill>
                <a:schemeClr val="tx1"/>
              </a:solidFill>
            </a:endParaRPr>
          </a:p>
          <a:p>
            <a:pPr marL="171415" indent="-17141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099" b="0">
                <a:solidFill>
                  <a:schemeClr val="tx1"/>
                </a:solidFill>
              </a:rPr>
              <a:t>Klik op het grijze afbeeldingsveld</a:t>
            </a:r>
          </a:p>
          <a:p>
            <a:pPr marL="171415" indent="-17141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099" b="0">
                <a:solidFill>
                  <a:schemeClr val="tx1"/>
                </a:solidFill>
              </a:rPr>
              <a:t>Ga nu naar </a:t>
            </a:r>
            <a:r>
              <a:rPr lang="nl-NL" sz="1099" b="1">
                <a:solidFill>
                  <a:schemeClr val="tx1"/>
                </a:solidFill>
              </a:rPr>
              <a:t>‘Invoegen’ </a:t>
            </a:r>
            <a:r>
              <a:rPr lang="nl-NL" sz="1099" b="0">
                <a:solidFill>
                  <a:schemeClr val="tx1"/>
                </a:solidFill>
              </a:rPr>
              <a:t>en kies </a:t>
            </a:r>
            <a:r>
              <a:rPr lang="nl-NL" sz="1099" b="1">
                <a:solidFill>
                  <a:schemeClr val="tx1"/>
                </a:solidFill>
              </a:rPr>
              <a:t>‘Afbeeldingen’</a:t>
            </a:r>
            <a:r>
              <a:rPr lang="nl-NL" sz="1099" b="0">
                <a:solidFill>
                  <a:schemeClr val="tx1"/>
                </a:solidFill>
              </a:rPr>
              <a:t>. </a:t>
            </a:r>
          </a:p>
          <a:p>
            <a:pPr marL="171415" indent="-17141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099" b="0">
                <a:solidFill>
                  <a:schemeClr val="tx1"/>
                </a:solidFill>
              </a:rPr>
              <a:t>Kies een afbeelding, klik op </a:t>
            </a:r>
            <a:r>
              <a:rPr lang="nl-NL" sz="1099" b="1">
                <a:solidFill>
                  <a:schemeClr val="tx1"/>
                </a:solidFill>
              </a:rPr>
              <a:t>‘Invoegen’ </a:t>
            </a:r>
            <a:r>
              <a:rPr lang="nl-NL" sz="1099" b="0">
                <a:solidFill>
                  <a:schemeClr val="tx1"/>
                </a:solidFill>
              </a:rPr>
              <a:t>en de afbeelding wordt geplaatst.</a:t>
            </a:r>
          </a:p>
          <a:p>
            <a:pPr marL="171415" indent="-17141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099" b="0">
                <a:solidFill>
                  <a:schemeClr val="tx1"/>
                </a:solidFill>
              </a:rPr>
              <a:t>Wil je een uitsnede maken, selecteer dan de foto door erop te klikken en gebruik de crop- functie onder </a:t>
            </a:r>
            <a:r>
              <a:rPr lang="nl-NL" sz="1099" b="1">
                <a:solidFill>
                  <a:schemeClr val="tx1"/>
                </a:solidFill>
              </a:rPr>
              <a:t>‘Opmaak’/’Bijsnijden’</a:t>
            </a:r>
            <a:r>
              <a:rPr lang="nl-NL" sz="1099" b="0">
                <a:solidFill>
                  <a:schemeClr val="tx1"/>
                </a:solidFill>
              </a:rPr>
              <a:t>.</a:t>
            </a:r>
          </a:p>
          <a:p>
            <a:pPr marL="171415" indent="-171415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1099" b="0">
              <a:solidFill>
                <a:schemeClr val="tx1"/>
              </a:solidFill>
            </a:endParaRPr>
          </a:p>
          <a:p>
            <a:pPr marL="171415" marR="0" indent="-171415" algn="l" defTabSz="685661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099" b="0">
                <a:solidFill>
                  <a:schemeClr val="tx1"/>
                </a:solidFill>
              </a:rPr>
              <a:t>Foto’s kun je kiezen uit de</a:t>
            </a:r>
            <a:r>
              <a:rPr lang="nl-NL" sz="1099" b="0" baseline="0">
                <a:solidFill>
                  <a:schemeClr val="tx1"/>
                </a:solidFill>
              </a:rPr>
              <a:t> </a:t>
            </a:r>
            <a:r>
              <a:rPr lang="nl-NL" sz="1099" b="1" baseline="0">
                <a:solidFill>
                  <a:schemeClr val="tx1"/>
                </a:solidFill>
              </a:rPr>
              <a:t>Mediabank in het UWV Communicatieportaal</a:t>
            </a:r>
            <a:r>
              <a:rPr lang="nl-NL" sz="1099" b="0" baseline="0">
                <a:solidFill>
                  <a:schemeClr val="tx1"/>
                </a:solidFill>
              </a:rPr>
              <a:t>. Deze foto’s zijn van hoge kwaliteit en hiervan is het intellectueel eigendom geregeld. </a:t>
            </a:r>
            <a:br>
              <a:rPr lang="nl-NL" sz="1099" b="0" baseline="0">
                <a:solidFill>
                  <a:schemeClr val="tx1"/>
                </a:solidFill>
              </a:rPr>
            </a:br>
            <a:br>
              <a:rPr lang="nl-NL" sz="1099" b="0" baseline="0">
                <a:solidFill>
                  <a:schemeClr val="tx1"/>
                </a:solidFill>
              </a:rPr>
            </a:br>
            <a:r>
              <a:rPr lang="nl-NL" sz="1099" b="0">
                <a:solidFill>
                  <a:schemeClr val="tx1"/>
                </a:solidFill>
                <a:hlinkClick r:id="rId2"/>
              </a:rPr>
              <a:t>https://communicatieportaal.uwv.nl/modules/product/mediabank/default/?ItemId=3219</a:t>
            </a:r>
            <a:r>
              <a:rPr lang="nl-NL" sz="1099" b="0">
                <a:solidFill>
                  <a:schemeClr val="tx1"/>
                </a:solidFill>
              </a:rPr>
              <a:t> </a:t>
            </a:r>
            <a:br>
              <a:rPr lang="nl-NL" sz="1099" b="0">
                <a:solidFill>
                  <a:schemeClr val="tx1"/>
                </a:solidFill>
              </a:rPr>
            </a:br>
            <a:br>
              <a:rPr lang="nl-NL" sz="1099" b="0">
                <a:solidFill>
                  <a:schemeClr val="tx1"/>
                </a:solidFill>
              </a:rPr>
            </a:br>
            <a:r>
              <a:rPr lang="nl-NL" sz="1099" b="0">
                <a:solidFill>
                  <a:schemeClr val="tx1"/>
                </a:solidFill>
              </a:rPr>
              <a:t>en daar waar relevant naar de pictogrammen in de mediabank: </a:t>
            </a:r>
            <a:br>
              <a:rPr lang="nl-NL" sz="1099" b="0">
                <a:solidFill>
                  <a:schemeClr val="tx1"/>
                </a:solidFill>
              </a:rPr>
            </a:br>
            <a:br>
              <a:rPr lang="nl-NL" sz="1099" b="0">
                <a:solidFill>
                  <a:schemeClr val="tx1"/>
                </a:solidFill>
              </a:rPr>
            </a:br>
            <a:r>
              <a:rPr lang="nl-NL" sz="1099" b="0">
                <a:solidFill>
                  <a:schemeClr val="tx1"/>
                </a:solidFill>
                <a:hlinkClick r:id="rId3"/>
              </a:rPr>
              <a:t>https://communicatieportaal.uwv.nl/modules/product/default/media/?ItemId=3217</a:t>
            </a:r>
            <a:endParaRPr lang="nl-NL" sz="1099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01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608E19-7CBA-42C6-80A6-CAC2A11CC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nl-NL"/>
              <a:t>UWV IV ECOSYSTEMEN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0A39B-4CD9-4B5A-A85D-0F3C1A3B0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240A11-7067-4B02-96AF-D49393127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211414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68258B-E049-8A50-75AE-15DDFBBC990A}"/>
              </a:ext>
            </a:extLst>
          </p:cNvPr>
          <p:cNvGrpSpPr/>
          <p:nvPr userDrawn="1"/>
        </p:nvGrpSpPr>
        <p:grpSpPr>
          <a:xfrm>
            <a:off x="0" y="3630059"/>
            <a:ext cx="12192000" cy="3207765"/>
            <a:chOff x="0" y="3630059"/>
            <a:chExt cx="12192000" cy="32077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CA3AD8-475D-F363-5836-E3A393AEA9A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C2BD3B-7038-3ACA-37C3-86E389129E7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5A05B35-B5C7-82E0-CBC1-2EF3378C1902}"/>
              </a:ext>
            </a:extLst>
          </p:cNvPr>
          <p:cNvSpPr>
            <a:spLocks noChangeAspect="1"/>
          </p:cNvSpPr>
          <p:nvPr userDrawn="1"/>
        </p:nvSpPr>
        <p:spPr>
          <a:xfrm>
            <a:off x="807959" y="2659394"/>
            <a:ext cx="3801617" cy="3801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DF9737-EA0C-C19C-757B-C381FF804BB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75186" y="905260"/>
            <a:ext cx="3349449" cy="11070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3DDA6A-7909-EE65-E83A-B3B0EF2C22D8}"/>
              </a:ext>
            </a:extLst>
          </p:cNvPr>
          <p:cNvSpPr txBox="1"/>
          <p:nvPr userDrawn="1"/>
        </p:nvSpPr>
        <p:spPr>
          <a:xfrm>
            <a:off x="4224635" y="1659212"/>
            <a:ext cx="277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</a:rPr>
              <a:t>voor</a:t>
            </a:r>
          </a:p>
        </p:txBody>
      </p:sp>
      <p:sp>
        <p:nvSpPr>
          <p:cNvPr id="13" name="Rechthoek 14">
            <a:extLst>
              <a:ext uri="{FF2B5EF4-FFF2-40B4-BE49-F238E27FC236}">
                <a16:creationId xmlns:a16="http://schemas.microsoft.com/office/drawing/2014/main" id="{0FC588D3-181A-A176-B20E-4E4A7C12D653}"/>
              </a:ext>
            </a:extLst>
          </p:cNvPr>
          <p:cNvSpPr/>
          <p:nvPr userDrawn="1"/>
        </p:nvSpPr>
        <p:spPr>
          <a:xfrm>
            <a:off x="6096000" y="3787547"/>
            <a:ext cx="5541817" cy="2933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>
              <a:solidFill>
                <a:prstClr val="white"/>
              </a:solidFill>
              <a:latin typeface="Metropoli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85DB4-77E9-A44B-18B3-3D9D36B7648A}"/>
              </a:ext>
            </a:extLst>
          </p:cNvPr>
          <p:cNvSpPr txBox="1"/>
          <p:nvPr userDrawn="1"/>
        </p:nvSpPr>
        <p:spPr>
          <a:xfrm>
            <a:off x="842802" y="3510096"/>
            <a:ext cx="380161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endParaRPr lang="nl-NL" b="1" i="0" u="none" strike="noStrike" cap="all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sz="2000" b="1" i="0" u="none" strike="noStrike" cap="all">
                <a:solidFill>
                  <a:srgbClr val="FFFFFF"/>
                </a:solidFill>
                <a:effectLst/>
                <a:latin typeface="Asap"/>
              </a:rPr>
              <a:t>DIGITAL ECOSYSTEMS</a:t>
            </a:r>
          </a:p>
          <a:p>
            <a:pPr algn="ctr" fontAlgn="base"/>
            <a:r>
              <a:rPr lang="nl-NL" sz="2000" b="1" i="0" u="none" strike="noStrike" cap="all">
                <a:solidFill>
                  <a:srgbClr val="FFFFFF"/>
                </a:solidFill>
                <a:effectLst/>
                <a:latin typeface="Asap"/>
              </a:rPr>
              <a:t>INSTITUTE</a:t>
            </a:r>
          </a:p>
          <a:p>
            <a:pPr algn="ctr" fontAlgn="base"/>
            <a:endParaRPr lang="nl-NL" b="1" i="0" u="none" strike="noStrike" cap="all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SAMENWERKEN VOLGENS DE </a:t>
            </a: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DIGITALE  ECOSYSTEMEN </a:t>
            </a: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GEDACHTE.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E25FB-5403-79F0-27D6-4F493620CF8D}"/>
              </a:ext>
            </a:extLst>
          </p:cNvPr>
          <p:cNvSpPr/>
          <p:nvPr userDrawn="1"/>
        </p:nvSpPr>
        <p:spPr>
          <a:xfrm>
            <a:off x="9280187" y="0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C23434A-AE69-4461-A20B-21F785567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5973" y="3942997"/>
            <a:ext cx="6391844" cy="25180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75706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68258B-E049-8A50-75AE-15DDFBBC990A}"/>
              </a:ext>
            </a:extLst>
          </p:cNvPr>
          <p:cNvGrpSpPr/>
          <p:nvPr userDrawn="1"/>
        </p:nvGrpSpPr>
        <p:grpSpPr>
          <a:xfrm>
            <a:off x="0" y="3630059"/>
            <a:ext cx="12192000" cy="3207765"/>
            <a:chOff x="0" y="3630059"/>
            <a:chExt cx="12192000" cy="32077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CA3AD8-475D-F363-5836-E3A393AEA9A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C2BD3B-7038-3ACA-37C3-86E389129E7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5A05B35-B5C7-82E0-CBC1-2EF3378C1902}"/>
              </a:ext>
            </a:extLst>
          </p:cNvPr>
          <p:cNvSpPr>
            <a:spLocks noChangeAspect="1"/>
          </p:cNvSpPr>
          <p:nvPr userDrawn="1"/>
        </p:nvSpPr>
        <p:spPr>
          <a:xfrm>
            <a:off x="807959" y="2659394"/>
            <a:ext cx="3801617" cy="3801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DF9737-EA0C-C19C-757B-C381FF804BB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75186" y="905260"/>
            <a:ext cx="3349449" cy="11070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3DDA6A-7909-EE65-E83A-B3B0EF2C22D8}"/>
              </a:ext>
            </a:extLst>
          </p:cNvPr>
          <p:cNvSpPr txBox="1"/>
          <p:nvPr userDrawn="1"/>
        </p:nvSpPr>
        <p:spPr>
          <a:xfrm>
            <a:off x="4224635" y="1659212"/>
            <a:ext cx="277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</a:rPr>
              <a:t>voor</a:t>
            </a:r>
          </a:p>
        </p:txBody>
      </p:sp>
      <p:sp>
        <p:nvSpPr>
          <p:cNvPr id="13" name="Rechthoek 14">
            <a:extLst>
              <a:ext uri="{FF2B5EF4-FFF2-40B4-BE49-F238E27FC236}">
                <a16:creationId xmlns:a16="http://schemas.microsoft.com/office/drawing/2014/main" id="{0FC588D3-181A-A176-B20E-4E4A7C12D653}"/>
              </a:ext>
            </a:extLst>
          </p:cNvPr>
          <p:cNvSpPr/>
          <p:nvPr userDrawn="1"/>
        </p:nvSpPr>
        <p:spPr>
          <a:xfrm>
            <a:off x="6096000" y="3787547"/>
            <a:ext cx="5541817" cy="2933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>
              <a:solidFill>
                <a:prstClr val="white"/>
              </a:solidFill>
              <a:latin typeface="Metropoli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85DB4-77E9-A44B-18B3-3D9D36B7648A}"/>
              </a:ext>
            </a:extLst>
          </p:cNvPr>
          <p:cNvSpPr txBox="1"/>
          <p:nvPr userDrawn="1"/>
        </p:nvSpPr>
        <p:spPr>
          <a:xfrm>
            <a:off x="842802" y="3510096"/>
            <a:ext cx="380161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endParaRPr lang="nl-NL" b="1" i="0" u="none" strike="noStrike" cap="all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sz="2000" b="1" i="0" u="none" strike="noStrike" cap="all">
                <a:solidFill>
                  <a:srgbClr val="FFFFFF"/>
                </a:solidFill>
                <a:effectLst/>
                <a:latin typeface="Asap"/>
              </a:rPr>
              <a:t>DIGITAL ECOSYSTEMS</a:t>
            </a:r>
          </a:p>
          <a:p>
            <a:pPr algn="ctr" fontAlgn="base"/>
            <a:r>
              <a:rPr lang="nl-NL" sz="2000" b="1" i="0" u="none" strike="noStrike" cap="all">
                <a:solidFill>
                  <a:srgbClr val="FFFFFF"/>
                </a:solidFill>
                <a:effectLst/>
                <a:latin typeface="Asap"/>
              </a:rPr>
              <a:t>INSTITUTE</a:t>
            </a:r>
          </a:p>
          <a:p>
            <a:pPr algn="ctr" fontAlgn="base"/>
            <a:endParaRPr lang="nl-NL" b="1" i="0" u="none" strike="noStrike" cap="all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SAMENWERKEN VOLGENS DE </a:t>
            </a: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DIGITALE  ECOSYSTEMEN </a:t>
            </a: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GEDACHTE.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E25FB-5403-79F0-27D6-4F493620CF8D}"/>
              </a:ext>
            </a:extLst>
          </p:cNvPr>
          <p:cNvSpPr/>
          <p:nvPr userDrawn="1"/>
        </p:nvSpPr>
        <p:spPr>
          <a:xfrm>
            <a:off x="9280187" y="0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C23434A-AE69-4461-A20B-21F785567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5973" y="3942997"/>
            <a:ext cx="6391844" cy="25180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0106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58D3-7194-1F3F-29B0-235D88E8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FBF05-B641-6E51-CE48-8F683A73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5A0C-735C-1989-B863-AD944AAA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DF546-794F-474B-600C-DC8FA75F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B7080-1B40-3A73-404F-1706CDB8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9568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1C1A-AF83-FABD-384B-78F8F763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E163-6320-1136-DB93-E1438D606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D5CE2-D22D-F5BA-B733-02282BFA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6E800-0EFA-F08B-61F8-67279420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1C25C-B0BB-097B-3D5A-9412949C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909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E2EB8-F68E-55F2-92D4-9F37DA9D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848D7-6A3D-EFFD-C714-A12A693B5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6CDFA-0728-3CE4-625D-C0950AFC8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82A05-220D-F6D5-CD0F-E1E343D6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315CA-F62E-0542-29D7-1365AD5E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1605E-2F06-04B0-5AD0-BA2B73FC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7696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D686-26C8-F660-84A0-447DE8AF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D95F4-3A25-D6DE-689C-88142FF4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E8F67-1860-DCDB-AE68-6F6DDB146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AB028-A257-50DD-851D-1D20451BF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E7857A-4843-5D21-B7AF-08A65B24D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1E571-63F6-0060-B31E-92722D87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518BCD-9691-DEEA-F38E-25CFABDA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903644-15B9-16AB-92AE-40A87AAA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0657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ECA3507-0E08-C9F8-8387-6EDE2EC6F551}"/>
              </a:ext>
            </a:extLst>
          </p:cNvPr>
          <p:cNvGrpSpPr/>
          <p:nvPr userDrawn="1"/>
        </p:nvGrpSpPr>
        <p:grpSpPr>
          <a:xfrm>
            <a:off x="0" y="5740256"/>
            <a:ext cx="12192000" cy="1117744"/>
            <a:chOff x="0" y="3630059"/>
            <a:chExt cx="12192000" cy="32077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DD8E69-10C4-BDA5-CAE9-A6FACA10316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C77795-6A46-CE09-4573-2C175D82EB1A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E0856B-E02B-70F9-0FC4-4BDF7A4B68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5988086"/>
            <a:ext cx="1699245" cy="561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E90E24-8BD2-29C4-EB0A-0527305C68F6}"/>
              </a:ext>
            </a:extLst>
          </p:cNvPr>
          <p:cNvSpPr/>
          <p:nvPr userDrawn="1"/>
        </p:nvSpPr>
        <p:spPr>
          <a:xfrm>
            <a:off x="9330833" y="0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B70F5C-5251-227E-0BE8-ED750C1C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CFEF7-550F-A26D-F1A7-BF17552250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6" y="1285876"/>
            <a:ext cx="9036050" cy="292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73362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9A23C-3A05-3123-BE53-ED807EA1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92748"/>
            <a:ext cx="9035378" cy="95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886F0-4C53-E3D9-5720-EB1591D35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6" y="1333500"/>
            <a:ext cx="10515600" cy="5203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3C5FF-28BF-5AF8-A816-86529CFBE8CC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rcRect/>
          <a:stretch/>
        </p:blipFill>
        <p:spPr>
          <a:xfrm>
            <a:off x="10962598" y="310063"/>
            <a:ext cx="848406" cy="2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9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1" r:id="rId26"/>
    <p:sldLayoutId id="2147483704" r:id="rId27"/>
    <p:sldLayoutId id="2147483705" r:id="rId28"/>
    <p:sldLayoutId id="2147483706" r:id="rId2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Metropoli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Metropoli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Metropoli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Metropoli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Metropoli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Metropoli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5EC9F-584D-9FE7-A364-C5B978A07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7">
            <a:extLst>
              <a:ext uri="{FF2B5EF4-FFF2-40B4-BE49-F238E27FC236}">
                <a16:creationId xmlns:a16="http://schemas.microsoft.com/office/drawing/2014/main" id="{4DBDC21A-F283-FCB7-7C23-3D6D4557FB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30165" y="1270992"/>
            <a:ext cx="1249295" cy="453668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00A3A1"/>
            </a:solidFill>
            <a:miter lim="800000"/>
            <a:headEnd/>
            <a:tailEnd/>
          </a:ln>
        </p:spPr>
        <p:txBody>
          <a:bodyPr lIns="41583" tIns="41583" rIns="41583" bIns="41583" anchor="ctr"/>
          <a:lstStyle/>
          <a:p>
            <a:pPr algn="ctr"/>
            <a:r>
              <a:rPr lang="en-GB" sz="900"/>
              <a:t>The why of</a:t>
            </a:r>
          </a:p>
          <a:p>
            <a:pPr algn="ctr"/>
            <a:r>
              <a:rPr lang="en-GB" sz="900"/>
              <a:t>ecosystems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B0305D5-338E-FE59-0E1F-22D96CC68604}"/>
              </a:ext>
            </a:extLst>
          </p:cNvPr>
          <p:cNvSpPr/>
          <p:nvPr/>
        </p:nvSpPr>
        <p:spPr>
          <a:xfrm>
            <a:off x="10069238" y="6235547"/>
            <a:ext cx="1879543" cy="3855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9" tIns="35999" rIns="35999" bIns="359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>
                <a:solidFill>
                  <a:schemeClr val="bg1"/>
                </a:solidFill>
              </a:rPr>
              <a:t>Link naar de presentatie</a:t>
            </a:r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B1AAE662-0594-E26D-0CE0-C49D0FF08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46" y="2017561"/>
            <a:ext cx="8184138" cy="4603577"/>
          </a:xfrm>
          <a:prstGeom prst="rect">
            <a:avLst/>
          </a:prstGeom>
        </p:spPr>
      </p:pic>
      <p:sp>
        <p:nvSpPr>
          <p:cNvPr id="6" name="Titel 4">
            <a:extLst>
              <a:ext uri="{FF2B5EF4-FFF2-40B4-BE49-F238E27FC236}">
                <a16:creationId xmlns:a16="http://schemas.microsoft.com/office/drawing/2014/main" id="{3F2F7382-712D-B3AD-84EE-C0E2D666E97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870510" cy="883034"/>
          </a:xfrm>
          <a:prstGeom prst="rect">
            <a:avLst/>
          </a:prstGeom>
        </p:spPr>
        <p:txBody>
          <a:bodyPr vert="horz" lIns="274320" tIns="2743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Metropolis"/>
                <a:ea typeface="+mj-ea"/>
                <a:cs typeface="+mj-cs"/>
              </a:defRPr>
            </a:lvl1pPr>
          </a:lstStyle>
          <a:p>
            <a:r>
              <a:rPr lang="nl-NL" sz="3200">
                <a:solidFill>
                  <a:schemeClr val="tx1">
                    <a:lumMod val="85000"/>
                    <a:lumOff val="15000"/>
                  </a:schemeClr>
                </a:solidFill>
              </a:rPr>
              <a:t>Digital </a:t>
            </a:r>
            <a:r>
              <a:rPr lang="nl-NL" sz="32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Ecosystems</a:t>
            </a:r>
            <a:r>
              <a:rPr lang="nl-NL" sz="3200">
                <a:solidFill>
                  <a:schemeClr val="tx1">
                    <a:lumMod val="85000"/>
                    <a:lumOff val="15000"/>
                  </a:schemeClr>
                </a:solidFill>
              </a:rPr>
              <a:t> Services Framework</a:t>
            </a:r>
          </a:p>
          <a:p>
            <a:r>
              <a:rPr lang="nl-NL" sz="1800">
                <a:solidFill>
                  <a:schemeClr val="tx1">
                    <a:lumMod val="85000"/>
                    <a:lumOff val="15000"/>
                  </a:schemeClr>
                </a:solidFill>
              </a:rPr>
              <a:t>Discover – </a:t>
            </a:r>
            <a:r>
              <a:rPr lang="nl-NL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Strategy</a:t>
            </a:r>
            <a:r>
              <a:rPr lang="nl-NL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– The </a:t>
            </a:r>
            <a:r>
              <a:rPr lang="nl-NL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why</a:t>
            </a:r>
            <a:r>
              <a:rPr lang="nl-NL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nl-NL" sz="18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ecosystems</a:t>
            </a:r>
            <a:endParaRPr lang="nl-NL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72">
            <a:extLst>
              <a:ext uri="{FF2B5EF4-FFF2-40B4-BE49-F238E27FC236}">
                <a16:creationId xmlns:a16="http://schemas.microsoft.com/office/drawing/2014/main" id="{C931A178-8ED8-9554-D449-020E629260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746" y="1272850"/>
            <a:ext cx="2606040" cy="457200"/>
          </a:xfrm>
          <a:prstGeom prst="roundRect">
            <a:avLst/>
          </a:prstGeom>
          <a:solidFill>
            <a:srgbClr val="32C878"/>
          </a:solidFill>
          <a:ln w="6350" algn="ctr">
            <a:noFill/>
            <a:miter lim="800000"/>
            <a:headEnd/>
            <a:tailEnd/>
          </a:ln>
        </p:spPr>
        <p:txBody>
          <a:bodyPr lIns="41583" tIns="41583" rIns="41583" bIns="41583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cs typeface="Arial" pitchFamily="34" charset="0"/>
              </a:rPr>
              <a:t>1. Discover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F2526C-08E4-BC06-6914-62C9507DC5F1}"/>
              </a:ext>
            </a:extLst>
          </p:cNvPr>
          <p:cNvCxnSpPr>
            <a:stCxn id="13" idx="3"/>
          </p:cNvCxnSpPr>
          <p:nvPr/>
        </p:nvCxnSpPr>
        <p:spPr>
          <a:xfrm>
            <a:off x="2874786" y="1501450"/>
            <a:ext cx="573493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71">
            <a:extLst>
              <a:ext uri="{FF2B5EF4-FFF2-40B4-BE49-F238E27FC236}">
                <a16:creationId xmlns:a16="http://schemas.microsoft.com/office/drawing/2014/main" id="{AD0A964C-CD32-D235-BDAF-48B2BB7238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48279" y="1270991"/>
            <a:ext cx="1008393" cy="453669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00A3A1"/>
            </a:solidFill>
            <a:miter lim="800000"/>
            <a:headEnd/>
            <a:tailEnd/>
          </a:ln>
        </p:spPr>
        <p:txBody>
          <a:bodyPr lIns="41583" tIns="41583" rIns="41583" bIns="41583" anchor="ctr"/>
          <a:lstStyle/>
          <a:p>
            <a:pPr algn="ctr"/>
            <a:r>
              <a:rPr lang="en-GB" sz="1000" b="1">
                <a:cs typeface="Arial" pitchFamily="34" charset="0"/>
              </a:rPr>
              <a:t>Strategy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53A5FB-919D-D3AE-CD0D-45B874BE8B7D}"/>
              </a:ext>
            </a:extLst>
          </p:cNvPr>
          <p:cNvCxnSpPr/>
          <p:nvPr/>
        </p:nvCxnSpPr>
        <p:spPr>
          <a:xfrm>
            <a:off x="4450198" y="1501450"/>
            <a:ext cx="573493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9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5EC9F-584D-9FE7-A364-C5B978A07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A7770-ACC7-AEC7-DD1E-98920B352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281" y="702349"/>
            <a:ext cx="7804081" cy="607527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DB0305D5-338E-FE59-0E1F-22D96CC68604}"/>
              </a:ext>
            </a:extLst>
          </p:cNvPr>
          <p:cNvSpPr/>
          <p:nvPr/>
        </p:nvSpPr>
        <p:spPr>
          <a:xfrm>
            <a:off x="10104408" y="6206239"/>
            <a:ext cx="1879543" cy="3855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5999" tIns="35999" rIns="35999" bIns="359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000" b="1">
                <a:solidFill>
                  <a:schemeClr val="bg1"/>
                </a:solidFill>
              </a:rPr>
              <a:t>Link naar de presentatie</a:t>
            </a: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3F2F7382-712D-B3AD-84EE-C0E2D666E97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870510" cy="883034"/>
          </a:xfrm>
          <a:prstGeom prst="rect">
            <a:avLst/>
          </a:prstGeom>
        </p:spPr>
        <p:txBody>
          <a:bodyPr vert="horz" lIns="274320" tIns="2743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Metropolis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Digital </a:t>
            </a:r>
            <a:r>
              <a:rPr lang="nl-NL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Ecosystems</a:t>
            </a: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Services Framework</a:t>
            </a:r>
          </a:p>
          <a:p>
            <a:r>
              <a:rPr lang="nl-NL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Discover – Ecosystem Value – Ecosystem Horizon Model</a:t>
            </a:r>
          </a:p>
        </p:txBody>
      </p:sp>
      <p:sp>
        <p:nvSpPr>
          <p:cNvPr id="13" name="Rectangle 72">
            <a:extLst>
              <a:ext uri="{FF2B5EF4-FFF2-40B4-BE49-F238E27FC236}">
                <a16:creationId xmlns:a16="http://schemas.microsoft.com/office/drawing/2014/main" id="{C931A178-8ED8-9554-D449-020E629260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8746" y="1272850"/>
            <a:ext cx="2606040" cy="457200"/>
          </a:xfrm>
          <a:prstGeom prst="roundRect">
            <a:avLst/>
          </a:prstGeom>
          <a:solidFill>
            <a:srgbClr val="32C878"/>
          </a:solidFill>
          <a:ln w="6350" algn="ctr">
            <a:noFill/>
            <a:miter lim="800000"/>
            <a:headEnd/>
            <a:tailEnd/>
          </a:ln>
        </p:spPr>
        <p:txBody>
          <a:bodyPr lIns="41583" tIns="41583" rIns="41583" bIns="41583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cs typeface="Arial" pitchFamily="34" charset="0"/>
              </a:rPr>
              <a:t>1. Discover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F2526C-08E4-BC06-6914-62C9507DC5F1}"/>
              </a:ext>
            </a:extLst>
          </p:cNvPr>
          <p:cNvCxnSpPr>
            <a:stCxn id="13" idx="3"/>
          </p:cNvCxnSpPr>
          <p:nvPr/>
        </p:nvCxnSpPr>
        <p:spPr>
          <a:xfrm>
            <a:off x="2874786" y="1501450"/>
            <a:ext cx="573493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71">
            <a:extLst>
              <a:ext uri="{FF2B5EF4-FFF2-40B4-BE49-F238E27FC236}">
                <a16:creationId xmlns:a16="http://schemas.microsoft.com/office/drawing/2014/main" id="{AD0A964C-CD32-D235-BDAF-48B2BB7238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48279" y="1270991"/>
            <a:ext cx="1008393" cy="453669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00A3A1"/>
            </a:solidFill>
            <a:miter lim="800000"/>
            <a:headEnd/>
            <a:tailEnd/>
          </a:ln>
        </p:spPr>
        <p:txBody>
          <a:bodyPr lIns="41583" tIns="41583" rIns="41583" bIns="41583" anchor="ctr"/>
          <a:lstStyle/>
          <a:p>
            <a:pPr algn="ctr"/>
            <a:r>
              <a:rPr lang="en-GB" sz="1000" b="1" dirty="0">
                <a:cs typeface="Arial" pitchFamily="34" charset="0"/>
              </a:rPr>
              <a:t>Ecosystem value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53A5FB-919D-D3AE-CD0D-45B874BE8B7D}"/>
              </a:ext>
            </a:extLst>
          </p:cNvPr>
          <p:cNvCxnSpPr/>
          <p:nvPr/>
        </p:nvCxnSpPr>
        <p:spPr>
          <a:xfrm>
            <a:off x="4450198" y="1501450"/>
            <a:ext cx="573493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77">
            <a:extLst>
              <a:ext uri="{FF2B5EF4-FFF2-40B4-BE49-F238E27FC236}">
                <a16:creationId xmlns:a16="http://schemas.microsoft.com/office/drawing/2014/main" id="{4DBDC21A-F283-FCB7-7C23-3D6D4557FB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30165" y="1270992"/>
            <a:ext cx="1249295" cy="453668"/>
          </a:xfrm>
          <a:prstGeom prst="roundRect">
            <a:avLst/>
          </a:prstGeom>
          <a:solidFill>
            <a:schemeClr val="bg1"/>
          </a:solidFill>
          <a:ln w="19050" algn="ctr">
            <a:solidFill>
              <a:srgbClr val="00A3A1"/>
            </a:solidFill>
            <a:miter lim="800000"/>
            <a:headEnd/>
            <a:tailEnd/>
          </a:ln>
        </p:spPr>
        <p:txBody>
          <a:bodyPr lIns="41583" tIns="41583" rIns="41583" bIns="41583" anchor="ctr"/>
          <a:lstStyle/>
          <a:p>
            <a:pPr algn="ctr"/>
            <a:r>
              <a:rPr lang="en-GB" sz="900"/>
              <a:t>Ecosystem Horizon Model</a:t>
            </a:r>
          </a:p>
        </p:txBody>
      </p:sp>
    </p:spTree>
    <p:extLst>
      <p:ext uri="{BB962C8B-B14F-4D97-AF65-F5344CB8AC3E}">
        <p14:creationId xmlns:p14="http://schemas.microsoft.com/office/powerpoint/2010/main" val="4285607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86b5d1913aaaf4f47ac6d907c661dafd3bcadcb"/>
  <p:tag name="MENTIMETER_SERIES_ID_KEY" val="alg3vwztwxp5t4hxatqpyex65n63w1ri"/>
</p:tagLst>
</file>

<file path=ppt/theme/theme1.xml><?xml version="1.0" encoding="utf-8"?>
<a:theme xmlns:a="http://schemas.openxmlformats.org/drawingml/2006/main" name="Office Theme">
  <a:themeElements>
    <a:clrScheme name="DEI">
      <a:dk1>
        <a:sysClr val="windowText" lastClr="000000"/>
      </a:dk1>
      <a:lt1>
        <a:sysClr val="window" lastClr="FFFFFF"/>
      </a:lt1>
      <a:dk2>
        <a:srgbClr val="D1D3CF"/>
      </a:dk2>
      <a:lt2>
        <a:srgbClr val="FFFFFF"/>
      </a:lt2>
      <a:accent1>
        <a:srgbClr val="006683"/>
      </a:accent1>
      <a:accent2>
        <a:srgbClr val="009E4B"/>
      </a:accent2>
      <a:accent3>
        <a:srgbClr val="474F40"/>
      </a:accent3>
      <a:accent4>
        <a:srgbClr val="1C55A0"/>
      </a:accent4>
      <a:accent5>
        <a:srgbClr val="B8A200"/>
      </a:accent5>
      <a:accent6>
        <a:srgbClr val="F2F2F2"/>
      </a:accent6>
      <a:hlink>
        <a:srgbClr val="C60307"/>
      </a:hlink>
      <a:folHlink>
        <a:srgbClr val="25C6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">
  <a:themeElements>
    <a:clrScheme name="UWV Kenniskleuren">
      <a:dk1>
        <a:sysClr val="windowText" lastClr="000000"/>
      </a:dk1>
      <a:lt1>
        <a:sysClr val="window" lastClr="FFFFFF"/>
      </a:lt1>
      <a:dk2>
        <a:srgbClr val="593166"/>
      </a:dk2>
      <a:lt2>
        <a:srgbClr val="1690D0"/>
      </a:lt2>
      <a:accent1>
        <a:srgbClr val="41AD49"/>
      </a:accent1>
      <a:accent2>
        <a:srgbClr val="E23527"/>
      </a:accent2>
      <a:accent3>
        <a:srgbClr val="1690D0"/>
      </a:accent3>
      <a:accent4>
        <a:srgbClr val="593166"/>
      </a:accent4>
      <a:accent5>
        <a:srgbClr val="7E8287"/>
      </a:accent5>
      <a:accent6>
        <a:srgbClr val="214E9E"/>
      </a:accent6>
      <a:hlink>
        <a:srgbClr val="214E9E"/>
      </a:hlink>
      <a:folHlink>
        <a:srgbClr val="593166"/>
      </a:folHlink>
    </a:clrScheme>
    <a:fontScheme name="UW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WV Blauw">
      <a:srgbClr val="006ACA"/>
    </a:custClr>
    <a:custClr name="UWV Donker Blauw">
      <a:srgbClr val="001588"/>
    </a:custClr>
    <a:custClr name="UWV Grijs">
      <a:srgbClr val="646569"/>
    </a:custClr>
    <a:custClr name="UWV Groen">
      <a:srgbClr val="4D9C2D"/>
    </a:custClr>
    <a:custClr name="UWV Signaal Rood">
      <a:srgbClr val="FF4338"/>
    </a:custClr>
    <a:custClr name="UWV Signaal Oranje">
      <a:srgbClr val="FF4D00"/>
    </a:custClr>
    <a:custClr name="UWV Signaal Groen">
      <a:srgbClr val="B8FF00"/>
    </a:custClr>
    <a:custClr name="Wit">
      <a:srgbClr val="FFFFFF"/>
    </a:custClr>
    <a:custClr name="Zwart">
      <a:srgbClr val="000000"/>
    </a:custClr>
    <a:custClr>
      <a:srgbClr val="FFFFFF"/>
    </a:custClr>
    <a:custClr name="UWV Blauw 65%">
      <a:srgbClr val="599EDC"/>
    </a:custClr>
    <a:custClr name="UWV Donker Blauw 65%">
      <a:srgbClr val="5967B1"/>
    </a:custClr>
    <a:custClr name="UWV Grijs 65%">
      <a:srgbClr val="9B9A9E"/>
    </a:custClr>
    <a:custClr name="UWV Groen 65%">
      <a:srgbClr val="89BF7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UWV Blauw 35%">
      <a:srgbClr val="A6CBEC"/>
    </a:custClr>
    <a:custClr name="UWV Donker Blauw 35%">
      <a:srgbClr val="C5B5C7"/>
    </a:custClr>
    <a:custClr name="UWV Grijs 35%">
      <a:srgbClr val="C9C9CB"/>
    </a:custClr>
    <a:custClr name="UWV Groen 35%">
      <a:srgbClr val="C3DEB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20E65A25BBBF46B88E3E95065477C0" ma:contentTypeVersion="19" ma:contentTypeDescription="Create a new document." ma:contentTypeScope="" ma:versionID="1e6de5f08a93f58f67a38335eb5fc3e5">
  <xsd:schema xmlns:xsd="http://www.w3.org/2001/XMLSchema" xmlns:xs="http://www.w3.org/2001/XMLSchema" xmlns:p="http://schemas.microsoft.com/office/2006/metadata/properties" xmlns:ns2="4a31499d-f4a2-4084-8d72-844f877c8d64" xmlns:ns3="f656a284-332f-4bb6-8e54-edf539934b68" targetNamespace="http://schemas.microsoft.com/office/2006/metadata/properties" ma:root="true" ma:fieldsID="88817a6f8dd61eaba7f97e514e6db596" ns2:_="" ns3:_="">
    <xsd:import namespace="4a31499d-f4a2-4084-8d72-844f877c8d64"/>
    <xsd:import namespace="f656a284-332f-4bb6-8e54-edf539934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1499d-f4a2-4084-8d72-844f877c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ad9a90-3c55-4952-b1b4-fde4c12b5b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6a284-332f-4bb6-8e54-edf539934b6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ed817c3-e38c-4744-b9e6-7f7a7eb94379}" ma:internalName="TaxCatchAll" ma:showField="CatchAllData" ma:web="f656a284-332f-4bb6-8e54-edf539934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56a284-332f-4bb6-8e54-edf539934b68" xsi:nil="true"/>
    <lcf76f155ced4ddcb4097134ff3c332f xmlns="4a31499d-f4a2-4084-8d72-844f877c8d6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83D7AB-F54F-4DA9-B576-C490230F6E68}"/>
</file>

<file path=customXml/itemProps2.xml><?xml version="1.0" encoding="utf-8"?>
<ds:datastoreItem xmlns:ds="http://schemas.openxmlformats.org/officeDocument/2006/customXml" ds:itemID="{C3D5CE1C-8064-4B82-AD7E-DFC24DAD85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B3255B-BE4C-478B-9E04-860A58DA2700}">
  <ds:schemaRefs>
    <ds:schemaRef ds:uri="4cc562a9-25c2-4363-a8e5-2832a21294ca"/>
    <ds:schemaRef ds:uri="6b5f9138-9336-4896-8c80-b226ae0978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b4d82c7-6fe2-4d09-ac62-36fa6410b66a"/>
    <ds:schemaRef ds:uri="07c710dc-c3b8-447c-afe3-1630018b8462"/>
  </ds:schemaRefs>
</ds:datastoreItem>
</file>

<file path=docMetadata/LabelInfo.xml><?xml version="1.0" encoding="utf-8"?>
<clbl:labelList xmlns:clbl="http://schemas.microsoft.com/office/2020/mipLabelMetadata">
  <clbl:label id="{7e2842e1-665b-484c-aece-8136836bf73a}" enabled="1" method="Privileged" siteId="{f6eb77fb-3a22-43b2-99fd-eb5d61fccc0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48</Words>
  <Application>Microsoft Macintosh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Asap</vt:lpstr>
      <vt:lpstr>Calibri</vt:lpstr>
      <vt:lpstr>Metropolis</vt:lpstr>
      <vt:lpstr>Verdana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Bart</dc:creator>
  <cp:lastModifiedBy>Mathijn Uilenbroek</cp:lastModifiedBy>
  <cp:revision>18</cp:revision>
  <dcterms:modified xsi:type="dcterms:W3CDTF">2025-04-10T12:44:16Z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0x0101008520E65A25BBBF46B88E3E95065477C0</vt:lpwstr>
  </property>
</Properties>
</file>